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7"/>
  </p:notesMasterIdLst>
  <p:sldIdLst>
    <p:sldId id="256" r:id="rId3"/>
    <p:sldId id="261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4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4B537-BF20-4D5A-9C7A-1CD9019F1C5A}" type="datetimeFigureOut">
              <a:rPr lang="ru-RU" smtClean="0"/>
              <a:t>21.10.2011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3AE3A-5B6B-4BCF-905E-7E604E987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271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D67E-22A1-49F6-9577-87D39474513C}" type="datetime1">
              <a:rPr lang="ru-RU" smtClean="0"/>
              <a:t>21.10.2011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5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6C40-2186-44F0-8A9C-B9EF0820901D}" type="datetime1">
              <a:rPr lang="ru-RU" smtClean="0"/>
              <a:t>21.10.2011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9237-C55F-45A3-A717-E01129A267FB}" type="datetime1">
              <a:rPr lang="ru-RU" smtClean="0"/>
              <a:t>21.10.2011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1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E3FB0-4A2B-45B7-9999-5AD46C17D44D}" type="datetime1">
              <a:rPr lang="ru-RU" smtClean="0"/>
              <a:t>21.10.2011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57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46B7-006F-4521-B6CD-93C01CB62B90}" type="datetime1">
              <a:rPr lang="ru-RU" smtClean="0"/>
              <a:t>21.10.2011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2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15DF2-E2B9-4240-B954-10370BF8DB22}" type="datetime1">
              <a:rPr lang="ru-RU" smtClean="0"/>
              <a:t>21.10.2011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8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B9F7-A081-4EDF-9BFD-2DDAD19C5EFE}" type="datetime1">
              <a:rPr lang="ru-RU" smtClean="0"/>
              <a:t>21.10.2011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0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79BD5-8706-4558-B6D8-2F3DBB2D1045}" type="datetime1">
              <a:rPr lang="ru-RU" smtClean="0"/>
              <a:t>21.10.2011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0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927A-2711-4CDE-944D-EB9125B1E2BF}" type="datetime1">
              <a:rPr lang="ru-RU" smtClean="0"/>
              <a:t>21.10.2011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2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734B-A503-4F81-A383-E6C9456231CC}" type="datetime1">
              <a:rPr lang="ru-RU" smtClean="0"/>
              <a:t>21.10.2011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2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253-19B0-4625-BF86-E5CEFCE87251}" type="datetime1">
              <a:rPr lang="ru-RU" smtClean="0"/>
              <a:t>21.10.2011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68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A7093-29F3-4DF7-B9B0-6684D0413B68}" type="datetime1">
              <a:rPr lang="ru-RU" smtClean="0"/>
              <a:t>21.10.2011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5B976-CB4D-4217-AD78-EF44EA2C8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16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Переход на версию 2010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0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сведения о ленте*?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Советы для успешного перехода</a:t>
            </a:r>
          </a:p>
          <a:p>
            <a:pPr lvl="1"/>
            <a:r>
              <a:rPr lang="ru-RU" dirty="0" smtClean="0"/>
              <a:t>Соответствие старых команд новым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9857" y="5638799"/>
            <a:ext cx="5910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* или Майкрософт</a:t>
            </a:r>
            <a:r>
              <a:rPr lang="ru-RU" sz="1400" baseline="30000" dirty="0" smtClean="0">
                <a:solidFill>
                  <a:prstClr val="black"/>
                </a:solidFill>
              </a:rPr>
              <a:t>®</a:t>
            </a:r>
            <a:r>
              <a:rPr lang="ru-RU" sz="1600" dirty="0" smtClean="0">
                <a:solidFill>
                  <a:prstClr val="black"/>
                </a:solidFill>
              </a:rPr>
              <a:t> Интерфейс Office Fluent™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Форматирование текста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i="1" dirty="0" smtClean="0"/>
              <a:t>Используйте ленту или...</a:t>
            </a:r>
            <a:endParaRPr lang="ru-RU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 smtClean="0"/>
              <a:t>Используйте мини-панель инструментов</a:t>
            </a:r>
            <a:endParaRPr lang="ru-RU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8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5B976-CB4D-4217-AD78-EF44EA2C8815}" type="slidenum">
              <a:rPr lang="ru-RU" smtClean="0"/>
              <a:t>4</a:t>
            </a:fld>
            <a:endParaRPr lang="ru-RU"/>
          </a:p>
        </p:txBody>
      </p:sp>
      <p:sp>
        <p:nvSpPr>
          <p:cNvPr id="3" name="5-Point Star 2"/>
          <p:cNvSpPr/>
          <p:nvPr/>
        </p:nvSpPr>
        <p:spPr>
          <a:xfrm>
            <a:off x="1695166" y="754039"/>
            <a:ext cx="5715000" cy="5334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3426809" y="3183235"/>
            <a:ext cx="2290383" cy="7791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 — звезда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1695166" y="743699"/>
            <a:ext cx="5715000" cy="5334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426809" y="3149116"/>
            <a:ext cx="2290383" cy="7791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 — звезда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73830" y="708501"/>
            <a:ext cx="5715000" cy="5334000"/>
            <a:chOff x="1692891" y="743699"/>
            <a:chExt cx="5715000" cy="5334000"/>
          </a:xfrm>
        </p:grpSpPr>
        <p:sp>
          <p:nvSpPr>
            <p:cNvPr id="9" name="5-Point Star 8"/>
            <p:cNvSpPr/>
            <p:nvPr/>
          </p:nvSpPr>
          <p:spPr>
            <a:xfrm>
              <a:off x="1692891" y="743699"/>
              <a:ext cx="5715000" cy="5334000"/>
            </a:xfrm>
            <a:prstGeom prst="star5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24534" y="3149116"/>
              <a:ext cx="2290383" cy="7791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lIns="91440" tIns="45720" rIns="91440" bIns="45720">
              <a:prstTxWarp prst="textChevronInverted">
                <a:avLst/>
              </a:prstTxWarp>
              <a:spAutoFit/>
            </a:bodyPr>
            <a:lstStyle/>
            <a:p>
              <a:pPr algn="ctr"/>
              <a:r>
                <a:rPr lang="ru-RU" sz="54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Я — звезда</a:t>
              </a:r>
              <a:endPara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101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9178923-5D08-413C-8989-DE3D46C7D1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Введение</vt:lpstr>
      <vt:lpstr>Общие сведения о ленте*?</vt:lpstr>
      <vt:lpstr>Форматирование текста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modified xsi:type="dcterms:W3CDTF">2011-10-21T17:20:57Z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0x010100BB2780C3CC07BD4BAA623FF95716455804010061582717FAF8A74599684D3B06D75A88</vt:lpwstr>
  </property>
  <property fmtid="{D5CDD505-2E9C-101B-9397-08002B2CF9AE}" pid="3" name="HasFictitiousURL">
    <vt:bool>false</vt:bool>
  </property>
  <property fmtid="{D5CDD505-2E9C-101B-9397-08002B2CF9AE}" pid="4" name="DisplayPrinterFriendlyControl">
    <vt:bool>false</vt:bool>
  </property>
  <property fmtid="{D5CDD505-2E9C-101B-9397-08002B2CF9AE}" pid="5" name="HasFictitiousName">
    <vt:bool>false</vt:bool>
  </property>
  <property fmtid="{D5CDD505-2E9C-101B-9397-08002B2CF9AE}" pid="6" name="ContainsVideo">
    <vt:bool>false</vt:bool>
  </property>
  <property fmtid="{D5CDD505-2E9C-101B-9397-08002B2CF9AE}" pid="7" name="HasFictitiousEmail">
    <vt:bool>false</vt:bool>
  </property>
  <property fmtid="{D5CDD505-2E9C-101B-9397-08002B2CF9AE}" pid="8" name="AttributionLevel">
    <vt:lpwstr>N/A</vt:lpwstr>
  </property>
  <property fmtid="{D5CDD505-2E9C-101B-9397-08002B2CF9AE}" pid="9" name="DisplayEmailControl">
    <vt:bool>false</vt:bool>
  </property>
  <property fmtid="{D5CDD505-2E9C-101B-9397-08002B2CF9AE}" pid="10" name="DisplayRatingsControl">
    <vt:bool>false</vt:bool>
  </property>
  <property fmtid="{D5CDD505-2E9C-101B-9397-08002B2CF9AE}" pid="11" name="DisplayAd">
    <vt:bool>false</vt:bool>
  </property>
  <property fmtid="{D5CDD505-2E9C-101B-9397-08002B2CF9AE}" pid="12" name="_MsoHelpTopicID">
    <vt:lpwstr>RH018282969991</vt:lpwstr>
  </property>
  <property fmtid="{D5CDD505-2E9C-101B-9397-08002B2CF9AE}" pid="13" name="TrainingTemplateType">
    <vt:lpwstr>PowerPoint Presentation Practice</vt:lpwstr>
  </property>
  <property fmtid="{D5CDD505-2E9C-101B-9397-08002B2CF9AE}" pid="14" name="TPFriendlyName">
    <vt:lpwstr/>
  </property>
  <property fmtid="{D5CDD505-2E9C-101B-9397-08002B2CF9AE}" pid="15" name="OpenTemplate">
    <vt:bool>true</vt:bool>
  </property>
  <property fmtid="{D5CDD505-2E9C-101B-9397-08002B2CF9AE}" pid="16" name="TPInstallLocation">
    <vt:lpwstr/>
  </property>
  <property fmtid="{D5CDD505-2E9C-101B-9397-08002B2CF9AE}" pid="17" name="TPLaunchHelpLinkType">
    <vt:lpwstr>Template</vt:lpwstr>
  </property>
  <property fmtid="{D5CDD505-2E9C-101B-9397-08002B2CF9AE}" pid="18" name="TPClientViewer">
    <vt:lpwstr/>
  </property>
  <property fmtid="{D5CDD505-2E9C-101B-9397-08002B2CF9AE}" pid="19" name="TemplateStatus">
    <vt:lpwstr/>
  </property>
  <property fmtid="{D5CDD505-2E9C-101B-9397-08002B2CF9AE}" pid="20" name="OriginalFilename">
    <vt:lpwstr/>
  </property>
  <property fmtid="{D5CDD505-2E9C-101B-9397-08002B2CF9AE}" pid="21" name="TPExecutable">
    <vt:lpwstr/>
  </property>
  <property fmtid="{D5CDD505-2E9C-101B-9397-08002B2CF9AE}" pid="22" name="TPComponent">
    <vt:lpwstr/>
  </property>
  <property fmtid="{D5CDD505-2E9C-101B-9397-08002B2CF9AE}" pid="23" name="TPApplication">
    <vt:lpwstr/>
  </property>
  <property fmtid="{D5CDD505-2E9C-101B-9397-08002B2CF9AE}" pid="24" name="TPLaunchHelpLink">
    <vt:lpwstr/>
  </property>
  <property fmtid="{D5CDD505-2E9C-101B-9397-08002B2CF9AE}" pid="25" name="TemplateTemplateType">
    <vt:lpwstr/>
  </property>
  <property fmtid="{D5CDD505-2E9C-101B-9397-08002B2CF9AE}" pid="26" name="TPNamespace">
    <vt:lpwstr/>
  </property>
  <property fmtid="{D5CDD505-2E9C-101B-9397-08002B2CF9AE}" pid="27" name="TPAppVersion">
    <vt:lpwstr/>
  </property>
  <property fmtid="{D5CDD505-2E9C-101B-9397-08002B2CF9AE}" pid="28" name="TPCommandLine">
    <vt:lpwstr/>
  </property>
</Properties>
</file>